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4" r:id="rId3"/>
    <p:sldId id="257" r:id="rId4"/>
    <p:sldId id="262" r:id="rId5"/>
    <p:sldId id="259" r:id="rId6"/>
    <p:sldId id="260" r:id="rId7"/>
    <p:sldId id="261" r:id="rId8"/>
    <p:sldId id="258" r:id="rId9"/>
    <p:sldId id="263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C192E6-BC28-43FE-AE77-AE2B043BBBD0}" type="datetimeFigureOut">
              <a:rPr lang="pl-PL" smtClean="0"/>
              <a:pPr/>
              <a:t>2020-11-29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1C853E7-C177-40F0-AF05-FCF31472C6E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81000" y="1785926"/>
            <a:ext cx="8458200" cy="4289861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Barbórka </a:t>
            </a:r>
            <a:br>
              <a:rPr lang="pl-P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zwyczaje i tradycje górnicze </a:t>
            </a:r>
            <a:endParaRPr lang="pl-P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  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524000"/>
            <a:ext cx="8258204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BARBÓRKA TO TRADYCYJNE  ŚWIĘTO GÓRNICZE OBCHODZONE 4 GRUDNIA , </a:t>
            </a:r>
          </a:p>
          <a:p>
            <a:pPr>
              <a:buNone/>
            </a:pPr>
            <a:r>
              <a:rPr lang="pl-P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W DNIU ŚWIĘTEJ  BARBARY , PATRONKI GÓRNIKÓW . </a:t>
            </a:r>
            <a:endParaRPr lang="pl-P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4098" name="Picture 2" descr="https://slideplayer.pl/slide/825401/2/images/3/%C5%9Awi%C4%99ta+Barbara+Wed%C5%82ug+legendy+Barbara+by%C5%82a+nadzwyczajnej+urody+c%C3%B3rk%C4%85+bogatego+poganina+w+Bitynii+%28le%C5%BC%C4%85cej+w+p%C3%B3%C5%82nocnej+cz%C4%99%C5%9Bci+Azji+Mniejszej%29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/>
              <a:t>    Barwy górnicze – czerń i zieleń 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b="1" dirty="0" smtClean="0"/>
              <a:t>Pierwsza</a:t>
            </a:r>
            <a:r>
              <a:rPr lang="pl-PL" dirty="0" smtClean="0"/>
              <a:t> jest symbolem podziemnych ciemności. </a:t>
            </a:r>
          </a:p>
          <a:p>
            <a:pPr>
              <a:buNone/>
            </a:pPr>
            <a:r>
              <a:rPr lang="pl-PL" b="1" dirty="0" smtClean="0"/>
              <a:t>Druga</a:t>
            </a:r>
            <a:r>
              <a:rPr lang="pl-PL" dirty="0" smtClean="0"/>
              <a:t> symbolizuje górnicze tęsknoty za zielenią lasów i pól w czasie pracy pod ziemią 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 flipV="1">
            <a:off x="457200" y="1428737"/>
            <a:ext cx="8229600" cy="171464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7170" name="Picture 2" descr="Zwyczaje i tradycje górnicze - ppt video online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 flipV="1">
            <a:off x="457200" y="1357299"/>
            <a:ext cx="8229600" cy="242902"/>
          </a:xfrm>
        </p:spPr>
        <p:txBody>
          <a:bodyPr>
            <a:normAutofit fontScale="32500" lnSpcReduction="20000"/>
          </a:bodyPr>
          <a:lstStyle/>
          <a:p>
            <a:endParaRPr lang="pl-PL" dirty="0"/>
          </a:p>
        </p:txBody>
      </p:sp>
      <p:pic>
        <p:nvPicPr>
          <p:cNvPr id="8194" name="Picture 2" descr="Zwyczaje i tradycje górnicze - ppt video online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288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9218" name="Picture 2" descr="Zwyczaje i tradycje górnicze - ppt video online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 flipV="1">
            <a:off x="457200" y="1554481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6146" name="Picture 2" descr="Zwyczaje i tradycje górnicze - ppt video online pobie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</TotalTime>
  <Words>48</Words>
  <Application>Microsoft Office PowerPoint</Application>
  <PresentationFormat>Pokaz na ekranie (4:3)</PresentationFormat>
  <Paragraphs>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Wędrówka</vt:lpstr>
      <vt:lpstr>Barbórka  zwyczaje i tradycje górnicze </vt:lpstr>
      <vt:lpstr>   </vt:lpstr>
      <vt:lpstr>Slajd 3</vt:lpstr>
      <vt:lpstr>    Barwy górnicze – czerń i zieleń  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Artur</dc:creator>
  <cp:lastModifiedBy>Artur</cp:lastModifiedBy>
  <cp:revision>11</cp:revision>
  <dcterms:created xsi:type="dcterms:W3CDTF">2020-11-29T09:30:54Z</dcterms:created>
  <dcterms:modified xsi:type="dcterms:W3CDTF">2020-11-29T10:19:38Z</dcterms:modified>
</cp:coreProperties>
</file>