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ABA15-DE63-4C27-A79D-9DACA315AAD8}" type="datetimeFigureOut">
              <a:rPr lang="pl-PL" smtClean="0"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647E6-66CE-47DC-94AA-1694996B7233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3643314"/>
            <a:ext cx="6400800" cy="242886"/>
          </a:xfrm>
        </p:spPr>
        <p:txBody>
          <a:bodyPr>
            <a:normAutofit fontScale="32500" lnSpcReduction="20000"/>
          </a:bodyPr>
          <a:lstStyle/>
          <a:p>
            <a:endParaRPr lang="pl-PL" dirty="0"/>
          </a:p>
        </p:txBody>
      </p:sp>
      <p:pic>
        <p:nvPicPr>
          <p:cNvPr id="1026" name="Picture 2" descr="MIKOŁAJKI. - ppt pobie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8602"/>
          </a:xfrm>
        </p:spPr>
        <p:txBody>
          <a:bodyPr>
            <a:normAutofit fontScale="55000" lnSpcReduction="20000"/>
          </a:bodyPr>
          <a:lstStyle/>
          <a:p>
            <a:endParaRPr lang="pl-PL" dirty="0"/>
          </a:p>
        </p:txBody>
      </p:sp>
      <p:pic>
        <p:nvPicPr>
          <p:cNvPr id="4098" name="Picture 2" descr="MIKOŁAJKI. - ppt pobie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rtur\Desktop\św . Mikoła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0"/>
            <a:ext cx="592935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7170" name="Picture 2" descr="C:\Users\Artur\Desktop\M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73891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Pokaz na ekranie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Artur</dc:creator>
  <cp:lastModifiedBy>Artur</cp:lastModifiedBy>
  <cp:revision>2</cp:revision>
  <dcterms:created xsi:type="dcterms:W3CDTF">2020-11-29T10:07:26Z</dcterms:created>
  <dcterms:modified xsi:type="dcterms:W3CDTF">2020-11-29T10:18:33Z</dcterms:modified>
</cp:coreProperties>
</file>