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60" r:id="rId4"/>
    <p:sldId id="264" r:id="rId5"/>
    <p:sldId id="265" r:id="rId6"/>
    <p:sldId id="261" r:id="rId7"/>
    <p:sldId id="268" r:id="rId8"/>
    <p:sldId id="262" r:id="rId9"/>
    <p:sldId id="269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5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0EC478-FCEA-4835-B32E-8767CCA53768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92D6DB1-08D2-4DB7-9D25-BDFFE4EB0AA7}">
      <dgm:prSet/>
      <dgm:spPr/>
      <dgm:t>
        <a:bodyPr/>
        <a:lstStyle/>
        <a:p>
          <a:r>
            <a:rPr lang="pl-PL"/>
            <a:t>„Piękna, wzruszająca opowieść”</a:t>
          </a:r>
        </a:p>
      </dgm:t>
    </dgm:pt>
    <dgm:pt modelId="{2FECA4B1-6B40-45D3-BD11-227A75D03F4B}" type="parTrans" cxnId="{BBFFE278-C5AD-4604-B910-CE54A8E52CA2}">
      <dgm:prSet/>
      <dgm:spPr/>
      <dgm:t>
        <a:bodyPr/>
        <a:lstStyle/>
        <a:p>
          <a:endParaRPr lang="en-US"/>
        </a:p>
      </dgm:t>
    </dgm:pt>
    <dgm:pt modelId="{B13ABA9E-9E97-46A9-AEDD-712A77990C3C}" type="sibTrans" cxnId="{BBFFE278-C5AD-4604-B910-CE54A8E52CA2}">
      <dgm:prSet/>
      <dgm:spPr/>
      <dgm:t>
        <a:bodyPr/>
        <a:lstStyle/>
        <a:p>
          <a:endParaRPr lang="en-US"/>
        </a:p>
      </dgm:t>
    </dgm:pt>
    <dgm:pt modelId="{B4D85739-5CA7-4BB2-8C15-07D202DAAD66}">
      <dgm:prSet/>
      <dgm:spPr/>
      <dgm:t>
        <a:bodyPr/>
        <a:lstStyle/>
        <a:p>
          <a:r>
            <a:rPr lang="pl-PL" dirty="0"/>
            <a:t>„Opowiada </a:t>
          </a:r>
        </a:p>
        <a:p>
          <a:r>
            <a:rPr lang="pl-PL" dirty="0"/>
            <a:t>o głębokich uczuciach.”</a:t>
          </a:r>
        </a:p>
      </dgm:t>
    </dgm:pt>
    <dgm:pt modelId="{88DE75CB-3114-4E9E-A2C8-21F806C28360}" type="parTrans" cxnId="{482AB99B-38A2-40B9-92A3-D5C17E61B500}">
      <dgm:prSet/>
      <dgm:spPr/>
      <dgm:t>
        <a:bodyPr/>
        <a:lstStyle/>
        <a:p>
          <a:endParaRPr lang="en-US"/>
        </a:p>
      </dgm:t>
    </dgm:pt>
    <dgm:pt modelId="{0EC0641A-DC80-473A-8295-C07237360E10}" type="sibTrans" cxnId="{482AB99B-38A2-40B9-92A3-D5C17E61B500}">
      <dgm:prSet/>
      <dgm:spPr/>
      <dgm:t>
        <a:bodyPr/>
        <a:lstStyle/>
        <a:p>
          <a:endParaRPr lang="en-US"/>
        </a:p>
      </dgm:t>
    </dgm:pt>
    <dgm:pt modelId="{E2E16F3C-FDE0-494C-9155-185D052E2323}" type="pres">
      <dgm:prSet presAssocID="{6E0EC478-FCEA-4835-B32E-8767CCA5376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98A42CB-6A1F-4C33-B21E-8E836981AAB9}" type="pres">
      <dgm:prSet presAssocID="{B92D6DB1-08D2-4DB7-9D25-BDFFE4EB0AA7}" presName="hierRoot1" presStyleCnt="0"/>
      <dgm:spPr/>
    </dgm:pt>
    <dgm:pt modelId="{177F32C1-4218-4E3B-A17D-80FF99383393}" type="pres">
      <dgm:prSet presAssocID="{B92D6DB1-08D2-4DB7-9D25-BDFFE4EB0AA7}" presName="composite" presStyleCnt="0"/>
      <dgm:spPr/>
    </dgm:pt>
    <dgm:pt modelId="{E41800FD-6D7F-4F4D-B2A3-B0860FF3D95B}" type="pres">
      <dgm:prSet presAssocID="{B92D6DB1-08D2-4DB7-9D25-BDFFE4EB0AA7}" presName="background" presStyleLbl="node0" presStyleIdx="0" presStyleCnt="2"/>
      <dgm:spPr/>
    </dgm:pt>
    <dgm:pt modelId="{444ED93B-25CD-4FE6-81F1-FF21CA971724}" type="pres">
      <dgm:prSet presAssocID="{B92D6DB1-08D2-4DB7-9D25-BDFFE4EB0AA7}" presName="text" presStyleLbl="fgAcc0" presStyleIdx="0" presStyleCnt="2">
        <dgm:presLayoutVars>
          <dgm:chPref val="3"/>
        </dgm:presLayoutVars>
      </dgm:prSet>
      <dgm:spPr/>
    </dgm:pt>
    <dgm:pt modelId="{EC8ACE66-B7D7-4651-B2E4-4404D364375F}" type="pres">
      <dgm:prSet presAssocID="{B92D6DB1-08D2-4DB7-9D25-BDFFE4EB0AA7}" presName="hierChild2" presStyleCnt="0"/>
      <dgm:spPr/>
    </dgm:pt>
    <dgm:pt modelId="{F1ED4D0F-EC31-47F0-89D6-331502A0B1F8}" type="pres">
      <dgm:prSet presAssocID="{B4D85739-5CA7-4BB2-8C15-07D202DAAD66}" presName="hierRoot1" presStyleCnt="0"/>
      <dgm:spPr/>
    </dgm:pt>
    <dgm:pt modelId="{E01F687C-90F2-41F1-9646-2A499C4710F2}" type="pres">
      <dgm:prSet presAssocID="{B4D85739-5CA7-4BB2-8C15-07D202DAAD66}" presName="composite" presStyleCnt="0"/>
      <dgm:spPr/>
    </dgm:pt>
    <dgm:pt modelId="{911058C9-5A5B-43D4-839D-B23896475B4C}" type="pres">
      <dgm:prSet presAssocID="{B4D85739-5CA7-4BB2-8C15-07D202DAAD66}" presName="background" presStyleLbl="node0" presStyleIdx="1" presStyleCnt="2"/>
      <dgm:spPr/>
    </dgm:pt>
    <dgm:pt modelId="{5F470200-F4E1-4B38-B278-40AE81BE5A3B}" type="pres">
      <dgm:prSet presAssocID="{B4D85739-5CA7-4BB2-8C15-07D202DAAD66}" presName="text" presStyleLbl="fgAcc0" presStyleIdx="1" presStyleCnt="2">
        <dgm:presLayoutVars>
          <dgm:chPref val="3"/>
        </dgm:presLayoutVars>
      </dgm:prSet>
      <dgm:spPr/>
    </dgm:pt>
    <dgm:pt modelId="{24D59C2A-1CC5-415F-B992-FA5F1116EBF7}" type="pres">
      <dgm:prSet presAssocID="{B4D85739-5CA7-4BB2-8C15-07D202DAAD66}" presName="hierChild2" presStyleCnt="0"/>
      <dgm:spPr/>
    </dgm:pt>
  </dgm:ptLst>
  <dgm:cxnLst>
    <dgm:cxn modelId="{BBFFE278-C5AD-4604-B910-CE54A8E52CA2}" srcId="{6E0EC478-FCEA-4835-B32E-8767CCA53768}" destId="{B92D6DB1-08D2-4DB7-9D25-BDFFE4EB0AA7}" srcOrd="0" destOrd="0" parTransId="{2FECA4B1-6B40-45D3-BD11-227A75D03F4B}" sibTransId="{B13ABA9E-9E97-46A9-AEDD-712A77990C3C}"/>
    <dgm:cxn modelId="{6147A259-4E47-48B9-A02A-DE3DA7FE16C1}" type="presOf" srcId="{B4D85739-5CA7-4BB2-8C15-07D202DAAD66}" destId="{5F470200-F4E1-4B38-B278-40AE81BE5A3B}" srcOrd="0" destOrd="0" presId="urn:microsoft.com/office/officeart/2005/8/layout/hierarchy1"/>
    <dgm:cxn modelId="{482AB99B-38A2-40B9-92A3-D5C17E61B500}" srcId="{6E0EC478-FCEA-4835-B32E-8767CCA53768}" destId="{B4D85739-5CA7-4BB2-8C15-07D202DAAD66}" srcOrd="1" destOrd="0" parTransId="{88DE75CB-3114-4E9E-A2C8-21F806C28360}" sibTransId="{0EC0641A-DC80-473A-8295-C07237360E10}"/>
    <dgm:cxn modelId="{484AA8EF-8183-4341-91D2-F6A1FD10E407}" type="presOf" srcId="{6E0EC478-FCEA-4835-B32E-8767CCA53768}" destId="{E2E16F3C-FDE0-494C-9155-185D052E2323}" srcOrd="0" destOrd="0" presId="urn:microsoft.com/office/officeart/2005/8/layout/hierarchy1"/>
    <dgm:cxn modelId="{B8E27DF5-BAD7-47D5-A8A8-8DF0F063BA8F}" type="presOf" srcId="{B92D6DB1-08D2-4DB7-9D25-BDFFE4EB0AA7}" destId="{444ED93B-25CD-4FE6-81F1-FF21CA971724}" srcOrd="0" destOrd="0" presId="urn:microsoft.com/office/officeart/2005/8/layout/hierarchy1"/>
    <dgm:cxn modelId="{54820F72-360D-4939-9CC0-4CF3E2ACF36B}" type="presParOf" srcId="{E2E16F3C-FDE0-494C-9155-185D052E2323}" destId="{A98A42CB-6A1F-4C33-B21E-8E836981AAB9}" srcOrd="0" destOrd="0" presId="urn:microsoft.com/office/officeart/2005/8/layout/hierarchy1"/>
    <dgm:cxn modelId="{3583901A-C9A8-438E-B258-17A30170E607}" type="presParOf" srcId="{A98A42CB-6A1F-4C33-B21E-8E836981AAB9}" destId="{177F32C1-4218-4E3B-A17D-80FF99383393}" srcOrd="0" destOrd="0" presId="urn:microsoft.com/office/officeart/2005/8/layout/hierarchy1"/>
    <dgm:cxn modelId="{A48048C5-5D74-4ECE-BE78-8312518C14F9}" type="presParOf" srcId="{177F32C1-4218-4E3B-A17D-80FF99383393}" destId="{E41800FD-6D7F-4F4D-B2A3-B0860FF3D95B}" srcOrd="0" destOrd="0" presId="urn:microsoft.com/office/officeart/2005/8/layout/hierarchy1"/>
    <dgm:cxn modelId="{101A2007-059D-41B6-BB31-9B7DFCF1C971}" type="presParOf" srcId="{177F32C1-4218-4E3B-A17D-80FF99383393}" destId="{444ED93B-25CD-4FE6-81F1-FF21CA971724}" srcOrd="1" destOrd="0" presId="urn:microsoft.com/office/officeart/2005/8/layout/hierarchy1"/>
    <dgm:cxn modelId="{1E41725B-3A58-4943-8113-818B5A8D81DB}" type="presParOf" srcId="{A98A42CB-6A1F-4C33-B21E-8E836981AAB9}" destId="{EC8ACE66-B7D7-4651-B2E4-4404D364375F}" srcOrd="1" destOrd="0" presId="urn:microsoft.com/office/officeart/2005/8/layout/hierarchy1"/>
    <dgm:cxn modelId="{7A4D0CC2-1E09-4B5C-A0D4-503C1E3006EF}" type="presParOf" srcId="{E2E16F3C-FDE0-494C-9155-185D052E2323}" destId="{F1ED4D0F-EC31-47F0-89D6-331502A0B1F8}" srcOrd="1" destOrd="0" presId="urn:microsoft.com/office/officeart/2005/8/layout/hierarchy1"/>
    <dgm:cxn modelId="{18B8D5D6-D6F4-467E-8E4D-764C6F43A4B1}" type="presParOf" srcId="{F1ED4D0F-EC31-47F0-89D6-331502A0B1F8}" destId="{E01F687C-90F2-41F1-9646-2A499C4710F2}" srcOrd="0" destOrd="0" presId="urn:microsoft.com/office/officeart/2005/8/layout/hierarchy1"/>
    <dgm:cxn modelId="{6C866D47-3509-4F19-BE18-F078BE039C4B}" type="presParOf" srcId="{E01F687C-90F2-41F1-9646-2A499C4710F2}" destId="{911058C9-5A5B-43D4-839D-B23896475B4C}" srcOrd="0" destOrd="0" presId="urn:microsoft.com/office/officeart/2005/8/layout/hierarchy1"/>
    <dgm:cxn modelId="{F3E5766C-FFCE-41D1-847E-1E55D5AEEA07}" type="presParOf" srcId="{E01F687C-90F2-41F1-9646-2A499C4710F2}" destId="{5F470200-F4E1-4B38-B278-40AE81BE5A3B}" srcOrd="1" destOrd="0" presId="urn:microsoft.com/office/officeart/2005/8/layout/hierarchy1"/>
    <dgm:cxn modelId="{875316F7-0D8D-4AC0-99CC-A653EACCD213}" type="presParOf" srcId="{F1ED4D0F-EC31-47F0-89D6-331502A0B1F8}" destId="{24D59C2A-1CC5-415F-B992-FA5F1116EBF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1800FD-6D7F-4F4D-B2A3-B0860FF3D95B}">
      <dsp:nvSpPr>
        <dsp:cNvPr id="0" name=""/>
        <dsp:cNvSpPr/>
      </dsp:nvSpPr>
      <dsp:spPr>
        <a:xfrm>
          <a:off x="1211" y="20581"/>
          <a:ext cx="4252004" cy="2700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4ED93B-25CD-4FE6-81F1-FF21CA971724}">
      <dsp:nvSpPr>
        <dsp:cNvPr id="0" name=""/>
        <dsp:cNvSpPr/>
      </dsp:nvSpPr>
      <dsp:spPr>
        <a:xfrm>
          <a:off x="473656" y="469404"/>
          <a:ext cx="4252004" cy="27000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4600" kern="1200"/>
            <a:t>„Piękna, wzruszająca opowieść”</a:t>
          </a:r>
        </a:p>
      </dsp:txBody>
      <dsp:txXfrm>
        <a:off x="552737" y="548485"/>
        <a:ext cx="4093842" cy="2541860"/>
      </dsp:txXfrm>
    </dsp:sp>
    <dsp:sp modelId="{911058C9-5A5B-43D4-839D-B23896475B4C}">
      <dsp:nvSpPr>
        <dsp:cNvPr id="0" name=""/>
        <dsp:cNvSpPr/>
      </dsp:nvSpPr>
      <dsp:spPr>
        <a:xfrm>
          <a:off x="5198105" y="20581"/>
          <a:ext cx="4252004" cy="27000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5240" dir="5400000" algn="tl" rotWithShape="0">
            <a:srgbClr val="000000">
              <a:alpha val="7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9525" prstMaterial="flat">
          <a:bevelT w="0" h="0" prst="coolSlant"/>
          <a:contourClr>
            <a:schemeClr val="accent1">
              <a:hueOff val="0"/>
              <a:satOff val="0"/>
              <a:lumOff val="0"/>
              <a:alphaOff val="0"/>
              <a:shade val="35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470200-F4E1-4B38-B278-40AE81BE5A3B}">
      <dsp:nvSpPr>
        <dsp:cNvPr id="0" name=""/>
        <dsp:cNvSpPr/>
      </dsp:nvSpPr>
      <dsp:spPr>
        <a:xfrm>
          <a:off x="5670550" y="469404"/>
          <a:ext cx="4252004" cy="27000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4600" kern="1200" dirty="0"/>
            <a:t>„Opowiada </a:t>
          </a:r>
        </a:p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4600" kern="1200" dirty="0"/>
            <a:t>o głębokich uczuciach.”</a:t>
          </a:r>
        </a:p>
      </dsp:txBody>
      <dsp:txXfrm>
        <a:off x="5749631" y="548485"/>
        <a:ext cx="4093842" cy="25418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287912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9385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15348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94736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88699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7745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490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10286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3681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97638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633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A71F98A1-96C6-4D00-8506-DDB2960694AC}" type="datetimeFigureOut">
              <a:rPr lang="pl-PL" smtClean="0"/>
              <a:t>2020-12-08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50C0C873-C2A0-4161-8EA3-A261064991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928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ladymissmarquise/6758821099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l/photo/481591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Zbliżenie otwartej książki na tle rozmytego regału na książki">
            <a:extLst>
              <a:ext uri="{FF2B5EF4-FFF2-40B4-BE49-F238E27FC236}">
                <a16:creationId xmlns:a16="http://schemas.microsoft.com/office/drawing/2014/main" id="{57A03972-03CE-4F97-A80A-DD3BE9A824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0"/>
            <a:ext cx="12191980" cy="70866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45A4BB08-55CF-4BF7-9836-0D3BD91019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92382"/>
            <a:ext cx="9144000" cy="103909"/>
          </a:xfrm>
        </p:spPr>
        <p:txBody>
          <a:bodyPr>
            <a:normAutofit fontScale="90000"/>
          </a:bodyPr>
          <a:lstStyle/>
          <a:p>
            <a:r>
              <a:rPr lang="pl-PL" sz="6600" b="1" dirty="0">
                <a:solidFill>
                  <a:srgbClr val="00B0F0"/>
                </a:solidFill>
                <a:latin typeface="Bodoni MT Black" panose="02070A03080606020203" pitchFamily="18" charset="0"/>
              </a:rPr>
              <a:t>Projekt edukacyjny 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A3305FE-0382-41AC-9D67-7C318A812C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389910"/>
            <a:ext cx="9144000" cy="4239490"/>
          </a:xfrm>
        </p:spPr>
        <p:txBody>
          <a:bodyPr>
            <a:noAutofit/>
          </a:bodyPr>
          <a:lstStyle/>
          <a:p>
            <a:r>
              <a:rPr lang="pl-PL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Co czytali nasi dziadkowie </a:t>
            </a:r>
          </a:p>
          <a:p>
            <a:r>
              <a:rPr lang="pl-PL" sz="4800" dirty="0">
                <a:solidFill>
                  <a:srgbClr val="FF0000"/>
                </a:solidFill>
                <a:latin typeface="Cooper Black" panose="0208090404030B020404" pitchFamily="18" charset="0"/>
              </a:rPr>
              <a:t>i rodzice? </a:t>
            </a:r>
          </a:p>
          <a:p>
            <a:endParaRPr lang="pl-PL" sz="4800" dirty="0">
              <a:solidFill>
                <a:srgbClr val="FFFFFF"/>
              </a:solidFill>
              <a:latin typeface="Cooper Black" panose="0208090404030B020404" pitchFamily="18" charset="0"/>
            </a:endParaRPr>
          </a:p>
          <a:p>
            <a:endParaRPr lang="pl-PL" sz="4800" dirty="0">
              <a:solidFill>
                <a:srgbClr val="FFFFFF"/>
              </a:solidFill>
              <a:latin typeface="Cooper Black" panose="0208090404030B020404" pitchFamily="18" charset="0"/>
            </a:endParaRPr>
          </a:p>
          <a:p>
            <a:r>
              <a:rPr lang="pl-PL" sz="4800" dirty="0">
                <a:solidFill>
                  <a:srgbClr val="FFFFFF"/>
                </a:solidFill>
                <a:latin typeface="Cooper Black" panose="0208090404030B020404" pitchFamily="18" charset="0"/>
              </a:rPr>
              <a:t>Klasy 7 SP2 w Czeladzi</a:t>
            </a:r>
          </a:p>
        </p:txBody>
      </p:sp>
    </p:spTree>
    <p:extLst>
      <p:ext uri="{BB962C8B-B14F-4D97-AF65-F5344CB8AC3E}">
        <p14:creationId xmlns:p14="http://schemas.microsoft.com/office/powerpoint/2010/main" val="37786401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Obraz zawierający tekst, półka, książka, pomieszczenie&#10;&#10;Opis wygenerowany automatycznie">
            <a:extLst>
              <a:ext uri="{FF2B5EF4-FFF2-40B4-BE49-F238E27FC236}">
                <a16:creationId xmlns:a16="http://schemas.microsoft.com/office/drawing/2014/main" id="{0D187DE5-3902-4110-A846-7B1E85276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370" r="2" b="5535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7043F411-9280-4F00-A344-F718117FF580}"/>
              </a:ext>
            </a:extLst>
          </p:cNvPr>
          <p:cNvSpPr txBox="1"/>
          <p:nvPr/>
        </p:nvSpPr>
        <p:spPr>
          <a:xfrm>
            <a:off x="10228001" y="6657945"/>
            <a:ext cx="196399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l-PL" sz="700">
                <a:solidFill>
                  <a:srgbClr val="FFFFFF"/>
                </a:solidFill>
                <a:hlinkClick r:id="rId3" tooltip="http://flickr.com/photos/ladymissmarquise/675882109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 zdjęcie</a:t>
            </a:r>
            <a:r>
              <a:rPr lang="pl-PL" sz="700">
                <a:solidFill>
                  <a:srgbClr val="FFFFFF"/>
                </a:solidFill>
              </a:rPr>
              <a:t>, autor: Nieznany autor, licencja: </a:t>
            </a:r>
            <a:r>
              <a:rPr lang="pl-PL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pl-PL" sz="700">
              <a:solidFill>
                <a:srgbClr val="FFFFFF"/>
              </a:solidFill>
            </a:endParaRP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AFB7EEC4-A9C5-476A-A780-49D35F40D5A5}"/>
              </a:ext>
            </a:extLst>
          </p:cNvPr>
          <p:cNvSpPr txBox="1"/>
          <p:nvPr/>
        </p:nvSpPr>
        <p:spPr>
          <a:xfrm>
            <a:off x="7024254" y="1517073"/>
            <a:ext cx="516774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48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</a:rPr>
              <a:t>Najciekawsze szkolne lektury wg naszych dziadków </a:t>
            </a:r>
          </a:p>
          <a:p>
            <a:r>
              <a:rPr lang="pl-PL" sz="48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</a:rPr>
              <a:t>i rodziców</a:t>
            </a:r>
            <a:endParaRPr lang="en-US" sz="48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9071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E4281F-F4FB-4C1C-B5A8-9DAC0EE69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384" y="3429000"/>
            <a:ext cx="5953739" cy="228506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pl-PL" sz="7200" b="1" cap="all" dirty="0">
                <a:solidFill>
                  <a:schemeClr val="accent2"/>
                </a:solidFill>
              </a:rPr>
              <a:t>MIEJSCE </a:t>
            </a:r>
            <a:br>
              <a:rPr lang="pl-PL" sz="7200" b="1" cap="all" dirty="0">
                <a:solidFill>
                  <a:schemeClr val="accent2"/>
                </a:solidFill>
              </a:rPr>
            </a:br>
            <a:r>
              <a:rPr lang="pl-PL" sz="7200" b="1" cap="all" dirty="0">
                <a:solidFill>
                  <a:schemeClr val="accent2"/>
                </a:solidFill>
              </a:rPr>
              <a:t>1 </a:t>
            </a:r>
            <a:br>
              <a:rPr lang="pl-PL" sz="7200" cap="all" dirty="0">
                <a:solidFill>
                  <a:schemeClr val="accent2"/>
                </a:solidFill>
              </a:rPr>
            </a:br>
            <a:br>
              <a:rPr lang="pl-PL" sz="7200" cap="all" dirty="0"/>
            </a:br>
            <a:r>
              <a:rPr lang="pl-PL" cap="all" dirty="0"/>
              <a:t>Henryk Sienkiewicz</a:t>
            </a:r>
            <a:br>
              <a:rPr lang="pl-PL" cap="all" dirty="0"/>
            </a:br>
            <a:r>
              <a:rPr lang="pl-PL" cap="all" dirty="0"/>
              <a:t>W pustyni i w puszczy</a:t>
            </a:r>
            <a:br>
              <a:rPr lang="pl-PL" cap="all" dirty="0"/>
            </a:br>
            <a:br>
              <a:rPr lang="pl-PL" cap="all" dirty="0"/>
            </a:br>
            <a:endParaRPr lang="en-US" cap="all" dirty="0"/>
          </a:p>
        </p:txBody>
      </p:sp>
      <p:pic>
        <p:nvPicPr>
          <p:cNvPr id="9" name="Obraz 8" descr="Obraz zawierający tekst, słoń&#10;&#10;Opis wygenerowany automatycznie">
            <a:extLst>
              <a:ext uri="{FF2B5EF4-FFF2-40B4-BE49-F238E27FC236}">
                <a16:creationId xmlns:a16="http://schemas.microsoft.com/office/drawing/2014/main" id="{1594A841-E990-4C49-B615-42071C84B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778" y="1175648"/>
            <a:ext cx="2834261" cy="400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357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036502-6A15-4092-BDAD-ABEA9FC68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956" y="1480930"/>
            <a:ext cx="6655382" cy="36720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cap="all" dirty="0"/>
              <a:t>„ </a:t>
            </a:r>
            <a:r>
              <a:rPr lang="en-US" sz="4800" cap="all" dirty="0" err="1">
                <a:latin typeface="Comic Sans MS" panose="030F0702030302020204" pitchFamily="66" charset="0"/>
              </a:rPr>
              <a:t>Ciekawa</a:t>
            </a:r>
            <a:r>
              <a:rPr lang="en-US" sz="4800" cap="all" dirty="0">
                <a:latin typeface="Comic Sans MS" panose="030F0702030302020204" pitchFamily="66" charset="0"/>
              </a:rPr>
              <a:t>, </a:t>
            </a:r>
            <a:r>
              <a:rPr lang="en-US" sz="4800" cap="all" dirty="0" err="1">
                <a:latin typeface="Comic Sans MS" panose="030F0702030302020204" pitchFamily="66" charset="0"/>
              </a:rPr>
              <a:t>pouczająca</a:t>
            </a:r>
            <a:r>
              <a:rPr lang="en-US" sz="4800" cap="all" dirty="0">
                <a:latin typeface="Comic Sans MS" panose="030F0702030302020204" pitchFamily="66" charset="0"/>
              </a:rPr>
              <a:t> </a:t>
            </a:r>
            <a:br>
              <a:rPr lang="pl-PL" sz="4800" cap="all" dirty="0">
                <a:latin typeface="Comic Sans MS" panose="030F0702030302020204" pitchFamily="66" charset="0"/>
              </a:rPr>
            </a:br>
            <a:r>
              <a:rPr lang="en-US" sz="4800" cap="all" dirty="0" err="1">
                <a:latin typeface="Comic Sans MS" panose="030F0702030302020204" pitchFamily="66" charset="0"/>
              </a:rPr>
              <a:t>i</a:t>
            </a:r>
            <a:r>
              <a:rPr lang="en-US" sz="4800" cap="all" dirty="0">
                <a:latin typeface="Comic Sans MS" panose="030F0702030302020204" pitchFamily="66" charset="0"/>
              </a:rPr>
              <a:t> </a:t>
            </a:r>
            <a:r>
              <a:rPr lang="en-US" sz="4800" cap="all" dirty="0" err="1">
                <a:latin typeface="Comic Sans MS" panose="030F0702030302020204" pitchFamily="66" charset="0"/>
              </a:rPr>
              <a:t>rozwijająca</a:t>
            </a:r>
            <a:r>
              <a:rPr lang="en-US" sz="4800" cap="all" dirty="0">
                <a:latin typeface="Comic Sans MS" panose="030F0702030302020204" pitchFamily="66" charset="0"/>
              </a:rPr>
              <a:t> </a:t>
            </a:r>
            <a:r>
              <a:rPr lang="en-US" sz="4800" cap="all" dirty="0" err="1">
                <a:latin typeface="Comic Sans MS" panose="030F0702030302020204" pitchFamily="66" charset="0"/>
              </a:rPr>
              <a:t>wyobraźnię</a:t>
            </a:r>
            <a:r>
              <a:rPr lang="en-US" sz="4800" cap="all" dirty="0">
                <a:latin typeface="Comic Sans MS" panose="030F0702030302020204" pitchFamily="66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13269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E3EC3A0-F216-4876-9D02-6EECEA34A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956" y="1480930"/>
            <a:ext cx="4975700" cy="36720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pl-PL" sz="4800" cap="all" dirty="0"/>
              <a:t>„Bardzo Miło wspominam Tę lekturę”</a:t>
            </a:r>
            <a:endParaRPr lang="en-US" sz="4800" cap="all" dirty="0"/>
          </a:p>
        </p:txBody>
      </p:sp>
    </p:spTree>
    <p:extLst>
      <p:ext uri="{BB962C8B-B14F-4D97-AF65-F5344CB8AC3E}">
        <p14:creationId xmlns:p14="http://schemas.microsoft.com/office/powerpoint/2010/main" val="2349538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15557F4-1A51-41A9-9435-A729240CF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7108" y="2614246"/>
            <a:ext cx="6112412" cy="298938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pl-PL" sz="7200" b="1" cap="all" dirty="0">
                <a:solidFill>
                  <a:schemeClr val="accent2">
                    <a:lumMod val="75000"/>
                  </a:schemeClr>
                </a:solidFill>
              </a:rPr>
              <a:t>Miejsce</a:t>
            </a:r>
            <a:br>
              <a:rPr lang="pl-PL" sz="7200" b="1" cap="all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7200" b="1" cap="all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br>
              <a:rPr lang="pl-PL" sz="7200" b="1" cap="all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4000" b="1" cap="all" dirty="0">
                <a:solidFill>
                  <a:schemeClr val="accent2">
                    <a:lumMod val="75000"/>
                  </a:schemeClr>
                </a:solidFill>
              </a:rPr>
              <a:t>Roman pisarski</a:t>
            </a:r>
            <a:br>
              <a:rPr lang="pl-PL" sz="4000" b="1" cap="all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pl-PL" sz="4000" b="1" cap="all" dirty="0">
                <a:solidFill>
                  <a:schemeClr val="accent2">
                    <a:lumMod val="75000"/>
                  </a:schemeClr>
                </a:solidFill>
              </a:rPr>
              <a:t>O psie, Który Jeździł koleją”</a:t>
            </a:r>
            <a:endParaRPr lang="en-US" sz="4000" b="1" cap="all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Obraz 4" descr="Obraz zawierający tekst, pies, ssak&#10;&#10;Opis wygenerowany automatycznie">
            <a:extLst>
              <a:ext uri="{FF2B5EF4-FFF2-40B4-BE49-F238E27FC236}">
                <a16:creationId xmlns:a16="http://schemas.microsoft.com/office/drawing/2014/main" id="{300C30A0-4223-47B8-9D0D-7AAF89290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60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961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5F02A58-E86D-45EF-89E1-7B8FA628A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4667693"/>
            <a:ext cx="9923766" cy="1063256"/>
          </a:xfrm>
        </p:spPr>
        <p:txBody>
          <a:bodyPr anchor="t">
            <a:normAutofit/>
          </a:bodyPr>
          <a:lstStyle/>
          <a:p>
            <a:endParaRPr lang="pl-PL" sz="3600" dirty="0"/>
          </a:p>
        </p:txBody>
      </p:sp>
      <p:graphicFrame>
        <p:nvGraphicFramePr>
          <p:cNvPr id="7" name="Symbol zastępczy zawartości 2">
            <a:extLst>
              <a:ext uri="{FF2B5EF4-FFF2-40B4-BE49-F238E27FC236}">
                <a16:creationId xmlns:a16="http://schemas.microsoft.com/office/drawing/2014/main" id="{00163CA8-45DF-420F-9B0B-4FA737A885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6712217"/>
              </p:ext>
            </p:extLst>
          </p:nvPr>
        </p:nvGraphicFramePr>
        <p:xfrm>
          <a:off x="1134117" y="1007918"/>
          <a:ext cx="9923767" cy="3190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4281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8203822-6419-4666-A6C4-91DD15C58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6331" y="4203067"/>
            <a:ext cx="6211956" cy="15260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b="1" cap="all" dirty="0" err="1">
                <a:solidFill>
                  <a:schemeClr val="accent2">
                    <a:lumMod val="75000"/>
                  </a:schemeClr>
                </a:solidFill>
                <a:latin typeface="Britannic Bold" panose="020B0903060703020204" pitchFamily="34" charset="0"/>
              </a:rPr>
              <a:t>Miejsce</a:t>
            </a:r>
            <a:r>
              <a:rPr lang="en-US" sz="6600" b="1" cap="all" dirty="0">
                <a:solidFill>
                  <a:schemeClr val="accent2">
                    <a:lumMod val="75000"/>
                  </a:schemeClr>
                </a:solidFill>
                <a:latin typeface="Britannic Bold" panose="020B0903060703020204" pitchFamily="34" charset="0"/>
              </a:rPr>
              <a:t> 3</a:t>
            </a:r>
          </a:p>
        </p:txBody>
      </p:sp>
      <p:pic>
        <p:nvPicPr>
          <p:cNvPr id="11" name="Symbol zastępczy zawartości 10" descr="Obraz zawierający mapa&#10;&#10;Opis wygenerowany automatycznie">
            <a:extLst>
              <a:ext uri="{FF2B5EF4-FFF2-40B4-BE49-F238E27FC236}">
                <a16:creationId xmlns:a16="http://schemas.microsoft.com/office/drawing/2014/main" id="{11C5B4DD-DD31-4D56-A35C-AF6E7015A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458" y="981325"/>
            <a:ext cx="1898085" cy="2740917"/>
          </a:xfrm>
          <a:prstGeom prst="rect">
            <a:avLst/>
          </a:prstGeom>
        </p:spPr>
      </p:pic>
      <p:pic>
        <p:nvPicPr>
          <p:cNvPr id="15" name="Obraz 14" descr="Obraz zawierający mapa&#10;&#10;Opis wygenerowany automatycznie">
            <a:extLst>
              <a:ext uri="{FF2B5EF4-FFF2-40B4-BE49-F238E27FC236}">
                <a16:creationId xmlns:a16="http://schemas.microsoft.com/office/drawing/2014/main" id="{B851E37A-FF96-43D0-A7D7-6D003B22B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41" y="979577"/>
            <a:ext cx="3066288" cy="4599432"/>
          </a:xfrm>
          <a:prstGeom prst="rect">
            <a:avLst/>
          </a:prstGeom>
        </p:spPr>
      </p:pic>
      <p:pic>
        <p:nvPicPr>
          <p:cNvPr id="13" name="Obraz 12" descr="Obraz zawierający tekst&#10;&#10;Opis wygenerowany automatycznie">
            <a:extLst>
              <a:ext uri="{FF2B5EF4-FFF2-40B4-BE49-F238E27FC236}">
                <a16:creationId xmlns:a16="http://schemas.microsoft.com/office/drawing/2014/main" id="{AB3B2B62-15A4-460E-BDFA-4547B9F202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624" y="317646"/>
            <a:ext cx="1746054" cy="249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063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tekst, wewnątrz, skumulowane&#10;&#10;Opis wygenerowany automatycznie">
            <a:extLst>
              <a:ext uri="{FF2B5EF4-FFF2-40B4-BE49-F238E27FC236}">
                <a16:creationId xmlns:a16="http://schemas.microsoft.com/office/drawing/2014/main" id="{018E602E-3BE5-4671-9E15-FB540013F8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442" r="1" b="4266"/>
          <a:stretch/>
        </p:blipFill>
        <p:spPr>
          <a:xfrm>
            <a:off x="-1" y="10"/>
            <a:ext cx="12188652" cy="68579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F77F21B3-72BE-43EC-B731-7E2A6EDCE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„Książka pełna humoru i zaskakujących pomysłów dzieci”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9D6A024-AB92-4800-8731-04F844E9C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chemeClr val="bg2"/>
                </a:solidFill>
              </a:rPr>
              <a:t> </a:t>
            </a:r>
          </a:p>
          <a:p>
            <a:r>
              <a:rPr lang="pl-PL" sz="4000" dirty="0">
                <a:solidFill>
                  <a:srgbClr val="FFFF00"/>
                </a:solidFill>
              </a:rPr>
              <a:t>          „</a:t>
            </a:r>
            <a:r>
              <a:rPr lang="pl-PL" sz="4000" b="1" dirty="0">
                <a:solidFill>
                  <a:srgbClr val="FFFF00"/>
                </a:solidFill>
              </a:rPr>
              <a:t>Książka o przyjaźni i miłości”</a:t>
            </a:r>
          </a:p>
          <a:p>
            <a:endParaRPr lang="pl-PL" b="1" dirty="0">
              <a:solidFill>
                <a:schemeClr val="bg2"/>
              </a:solidFill>
            </a:endParaRPr>
          </a:p>
          <a:p>
            <a:endParaRPr lang="pl-PL" b="1" dirty="0">
              <a:solidFill>
                <a:schemeClr val="bg2"/>
              </a:solidFill>
            </a:endParaRPr>
          </a:p>
          <a:p>
            <a:r>
              <a:rPr lang="pl-PL" dirty="0">
                <a:solidFill>
                  <a:schemeClr val="bg2"/>
                </a:solidFill>
              </a:rPr>
              <a:t>               </a:t>
            </a:r>
          </a:p>
          <a:p>
            <a:r>
              <a:rPr lang="pl-PL" sz="3600" dirty="0">
                <a:solidFill>
                  <a:srgbClr val="00B0F0"/>
                </a:solidFill>
              </a:rPr>
              <a:t>             „Smutna, przejmująca opowieść”</a:t>
            </a:r>
          </a:p>
        </p:txBody>
      </p:sp>
    </p:spTree>
    <p:extLst>
      <p:ext uri="{BB962C8B-B14F-4D97-AF65-F5344CB8AC3E}">
        <p14:creationId xmlns:p14="http://schemas.microsoft.com/office/powerpoint/2010/main" val="1799367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0FDECE-B3FB-4B54-850A-47249BA7E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1"/>
            <a:ext cx="10940322" cy="1808018"/>
          </a:xfrm>
        </p:spPr>
        <p:txBody>
          <a:bodyPr anchor="b">
            <a:noAutofit/>
          </a:bodyPr>
          <a:lstStyle/>
          <a:p>
            <a:br>
              <a:rPr lang="pl-PL" sz="3600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</a:br>
            <a:br>
              <a:rPr lang="pl-PL" sz="3600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</a:br>
            <a:br>
              <a:rPr lang="pl-PL" sz="3600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</a:br>
            <a:r>
              <a:rPr lang="pl-PL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  <a:t>Książka, </a:t>
            </a:r>
            <a:br>
              <a:rPr lang="pl-PL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</a:br>
            <a:r>
              <a:rPr lang="pl-PL" b="1" dirty="0">
                <a:solidFill>
                  <a:schemeClr val="bg2">
                    <a:lumMod val="50000"/>
                    <a:lumOff val="50000"/>
                  </a:schemeClr>
                </a:solidFill>
                <a:latin typeface="Century Schoolbook" panose="02040604050505020304" pitchFamily="18" charset="0"/>
              </a:rPr>
              <a:t>od której wszystko się zaczęło.</a:t>
            </a:r>
          </a:p>
        </p:txBody>
      </p:sp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629E6780-E0F1-4C02-BEF4-62D28A2A0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964" y="2503690"/>
            <a:ext cx="3971925" cy="3971925"/>
          </a:xfrm>
        </p:spPr>
      </p:pic>
      <p:sp>
        <p:nvSpPr>
          <p:cNvPr id="11" name="pole tekstowe 10">
            <a:extLst>
              <a:ext uri="{FF2B5EF4-FFF2-40B4-BE49-F238E27FC236}">
                <a16:creationId xmlns:a16="http://schemas.microsoft.com/office/drawing/2014/main" id="{5F78DF53-CF8D-4219-8FAD-2D3508D97AF4}"/>
              </a:ext>
            </a:extLst>
          </p:cNvPr>
          <p:cNvSpPr txBox="1"/>
          <p:nvPr/>
        </p:nvSpPr>
        <p:spPr>
          <a:xfrm>
            <a:off x="7959437" y="2503690"/>
            <a:ext cx="42325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  <a:latin typeface="Blackadder ITC" panose="04020505051007020D02" pitchFamily="82" charset="0"/>
              </a:rPr>
              <a:t>„Najpierw litery, potem sylaby </a:t>
            </a:r>
          </a:p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  <a:latin typeface="Blackadder ITC" panose="04020505051007020D02" pitchFamily="82" charset="0"/>
              </a:rPr>
              <a:t>i wyrazy. Tak się to zaczęło i trwa do dziś”.</a:t>
            </a:r>
          </a:p>
        </p:txBody>
      </p:sp>
    </p:spTree>
    <p:extLst>
      <p:ext uri="{BB962C8B-B14F-4D97-AF65-F5344CB8AC3E}">
        <p14:creationId xmlns:p14="http://schemas.microsoft.com/office/powerpoint/2010/main" val="1804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89683EB-D202-4B4D-B1BD-8BA6965FB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292840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ymbol zastępczy zawartości 4" descr="Obraz zawierający tekst, półka, książka, biblioteka&#10;&#10;Opis wygenerowany automatycznie">
            <a:extLst>
              <a:ext uri="{FF2B5EF4-FFF2-40B4-BE49-F238E27FC236}">
                <a16:creationId xmlns:a16="http://schemas.microsoft.com/office/drawing/2014/main" id="{059990E1-B39E-40A3-8363-6183E3ADC1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6" b="10528"/>
          <a:stretch/>
        </p:blipFill>
        <p:spPr>
          <a:xfrm>
            <a:off x="-353291" y="-1163783"/>
            <a:ext cx="12545291" cy="9081655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FB97E322-C4E9-4EF6-A5DA-6A747E1C0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</p:spPr>
        <p:txBody>
          <a:bodyPr>
            <a:norm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Rodzice i dziadkowie polecają: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B6E6FC5-D4E7-4D24-8DC2-4E9C282FD2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2005739"/>
            <a:ext cx="8595360" cy="4174398"/>
          </a:xfrm>
        </p:spPr>
        <p:txBody>
          <a:bodyPr>
            <a:normAutofit/>
          </a:bodyPr>
          <a:lstStyle/>
          <a:p>
            <a:r>
              <a:rPr lang="pl-PL" sz="2800" dirty="0">
                <a:solidFill>
                  <a:schemeClr val="bg1"/>
                </a:solidFill>
              </a:rPr>
              <a:t>1.H. Sienkiewicz: „Ogniem i mieczem”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2. A. Mickiewicz: „Pan Tadeusz”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3. </a:t>
            </a:r>
            <a:r>
              <a:rPr lang="pl-PL" sz="2800" dirty="0" err="1">
                <a:solidFill>
                  <a:schemeClr val="bg1"/>
                </a:solidFill>
              </a:rPr>
              <a:t>J.R.R.Tolkien</a:t>
            </a:r>
            <a:r>
              <a:rPr lang="pl-PL" sz="2800" dirty="0">
                <a:solidFill>
                  <a:schemeClr val="bg1"/>
                </a:solidFill>
              </a:rPr>
              <a:t>: „Władca pierścienia”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4.H.Chmielewski: „Tytus, Romek i </a:t>
            </a:r>
            <a:r>
              <a:rPr lang="pl-PL" sz="2800" dirty="0" err="1">
                <a:solidFill>
                  <a:schemeClr val="bg1"/>
                </a:solidFill>
              </a:rPr>
              <a:t>Atomek</a:t>
            </a:r>
            <a:r>
              <a:rPr lang="pl-PL" sz="2800" dirty="0">
                <a:solidFill>
                  <a:schemeClr val="bg1"/>
                </a:solidFill>
              </a:rPr>
              <a:t>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5.M.Mitchell: : „Przeminęło z wiatrem”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6. </a:t>
            </a:r>
            <a:r>
              <a:rPr lang="pl-PL" sz="2800" dirty="0" err="1">
                <a:solidFill>
                  <a:schemeClr val="bg1"/>
                </a:solidFill>
              </a:rPr>
              <a:t>M.Kownacka</a:t>
            </a:r>
            <a:r>
              <a:rPr lang="pl-PL" sz="2800" dirty="0">
                <a:solidFill>
                  <a:schemeClr val="bg1"/>
                </a:solidFill>
              </a:rPr>
              <a:t>: „</a:t>
            </a:r>
            <a:r>
              <a:rPr lang="pl-PL" sz="2800" dirty="0" err="1">
                <a:solidFill>
                  <a:schemeClr val="bg1"/>
                </a:solidFill>
              </a:rPr>
              <a:t>Plastusiowy</a:t>
            </a:r>
            <a:r>
              <a:rPr lang="pl-PL" sz="2800" dirty="0">
                <a:solidFill>
                  <a:schemeClr val="bg1"/>
                </a:solidFill>
              </a:rPr>
              <a:t> pamiętnik”</a:t>
            </a:r>
          </a:p>
          <a:p>
            <a:r>
              <a:rPr lang="pl-PL" sz="2800" dirty="0">
                <a:solidFill>
                  <a:schemeClr val="bg1"/>
                </a:solidFill>
              </a:rPr>
              <a:t>7.H.Sienkiewicz: „Krzyżacy”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17708"/>
      </p:ext>
    </p:extLst>
  </p:cSld>
  <p:clrMapOvr>
    <a:masterClrMapping/>
  </p:clrMapOvr>
</p:sld>
</file>

<file path=ppt/theme/theme1.xml><?xml version="1.0" encoding="utf-8"?>
<a:theme xmlns:a="http://schemas.openxmlformats.org/drawingml/2006/main" name="Widok">
  <a:themeElements>
    <a:clrScheme name="Widok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Wid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dok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233</Words>
  <Application>Microsoft Office PowerPoint</Application>
  <PresentationFormat>Panoramiczny</PresentationFormat>
  <Paragraphs>35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0" baseType="lpstr">
      <vt:lpstr>Arial</vt:lpstr>
      <vt:lpstr>Blackadder ITC</vt:lpstr>
      <vt:lpstr>Bodoni MT Black</vt:lpstr>
      <vt:lpstr>Britannic Bold</vt:lpstr>
      <vt:lpstr>Century Schoolbook</vt:lpstr>
      <vt:lpstr>Comic Sans MS</vt:lpstr>
      <vt:lpstr>Cooper Black</vt:lpstr>
      <vt:lpstr>Wingdings 2</vt:lpstr>
      <vt:lpstr>Widok</vt:lpstr>
      <vt:lpstr>Projekt edukacyjny </vt:lpstr>
      <vt:lpstr>Prezentacja programu PowerPoint</vt:lpstr>
      <vt:lpstr>MIEJSCE  1   Henryk Sienkiewicz W pustyni i w puszczy  </vt:lpstr>
      <vt:lpstr>„ Ciekawa, pouczająca  i rozwijająca wyobraźnię”</vt:lpstr>
      <vt:lpstr>„Bardzo Miło wspominam Tę lekturę”</vt:lpstr>
      <vt:lpstr>Miejsce 2 Roman pisarski O psie, Który Jeździł koleją”</vt:lpstr>
      <vt:lpstr>Prezentacja programu PowerPoint</vt:lpstr>
      <vt:lpstr>Miejsce 3</vt:lpstr>
      <vt:lpstr>„Książka pełna humoru i zaskakujących pomysłów dzieci”</vt:lpstr>
      <vt:lpstr>   Książka,  od której wszystko się zaczęło.</vt:lpstr>
      <vt:lpstr>Rodzice i dziadkowie polecają: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edukacyjny</dc:title>
  <dc:creator>Joanna Czerniakowska</dc:creator>
  <cp:lastModifiedBy>Joanna Czerniakowska</cp:lastModifiedBy>
  <cp:revision>3</cp:revision>
  <dcterms:created xsi:type="dcterms:W3CDTF">2020-12-08T19:14:58Z</dcterms:created>
  <dcterms:modified xsi:type="dcterms:W3CDTF">2020-12-08T19:27:38Z</dcterms:modified>
</cp:coreProperties>
</file>