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1" r:id="rId3"/>
    <p:sldId id="260" r:id="rId4"/>
    <p:sldId id="263" r:id="rId5"/>
    <p:sldId id="257" r:id="rId6"/>
    <p:sldId id="258" r:id="rId7"/>
    <p:sldId id="262" r:id="rId8"/>
    <p:sldId id="264" r:id="rId9"/>
    <p:sldId id="265" r:id="rId10"/>
    <p:sldId id="266" r:id="rId11"/>
    <p:sldId id="267" r:id="rId12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234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8E63DA-17E6-45A9-8957-BAB36BB39A3C}" type="datetimeFigureOut">
              <a:rPr lang="pl-PL" smtClean="0"/>
              <a:pPr/>
              <a:t>2020-12-21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C7241A-B6C5-4266-905E-1E69ED56D54F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8E63DA-17E6-45A9-8957-BAB36BB39A3C}" type="datetimeFigureOut">
              <a:rPr lang="pl-PL" smtClean="0"/>
              <a:pPr/>
              <a:t>2020-12-21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C7241A-B6C5-4266-905E-1E69ED56D54F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8E63DA-17E6-45A9-8957-BAB36BB39A3C}" type="datetimeFigureOut">
              <a:rPr lang="pl-PL" smtClean="0"/>
              <a:pPr/>
              <a:t>2020-12-21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C7241A-B6C5-4266-905E-1E69ED56D54F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8E63DA-17E6-45A9-8957-BAB36BB39A3C}" type="datetimeFigureOut">
              <a:rPr lang="pl-PL" smtClean="0"/>
              <a:pPr/>
              <a:t>2020-12-21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C7241A-B6C5-4266-905E-1E69ED56D54F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8E63DA-17E6-45A9-8957-BAB36BB39A3C}" type="datetimeFigureOut">
              <a:rPr lang="pl-PL" smtClean="0"/>
              <a:pPr/>
              <a:t>2020-12-21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C7241A-B6C5-4266-905E-1E69ED56D54F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8E63DA-17E6-45A9-8957-BAB36BB39A3C}" type="datetimeFigureOut">
              <a:rPr lang="pl-PL" smtClean="0"/>
              <a:pPr/>
              <a:t>2020-12-21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C7241A-B6C5-4266-905E-1E69ED56D54F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8E63DA-17E6-45A9-8957-BAB36BB39A3C}" type="datetimeFigureOut">
              <a:rPr lang="pl-PL" smtClean="0"/>
              <a:pPr/>
              <a:t>2020-12-21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C7241A-B6C5-4266-905E-1E69ED56D54F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8E63DA-17E6-45A9-8957-BAB36BB39A3C}" type="datetimeFigureOut">
              <a:rPr lang="pl-PL" smtClean="0"/>
              <a:pPr/>
              <a:t>2020-12-21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C7241A-B6C5-4266-905E-1E69ED56D54F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8E63DA-17E6-45A9-8957-BAB36BB39A3C}" type="datetimeFigureOut">
              <a:rPr lang="pl-PL" smtClean="0"/>
              <a:pPr/>
              <a:t>2020-12-21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C7241A-B6C5-4266-905E-1E69ED56D54F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8E63DA-17E6-45A9-8957-BAB36BB39A3C}" type="datetimeFigureOut">
              <a:rPr lang="pl-PL" smtClean="0"/>
              <a:pPr/>
              <a:t>2020-12-21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C7241A-B6C5-4266-905E-1E69ED56D54F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8E63DA-17E6-45A9-8957-BAB36BB39A3C}" type="datetimeFigureOut">
              <a:rPr lang="pl-PL" smtClean="0"/>
              <a:pPr/>
              <a:t>2020-12-21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C7241A-B6C5-4266-905E-1E69ED56D54F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8E63DA-17E6-45A9-8957-BAB36BB39A3C}" type="datetimeFigureOut">
              <a:rPr lang="pl-PL" smtClean="0"/>
              <a:pPr/>
              <a:t>2020-12-21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C7241A-B6C5-4266-905E-1E69ED56D54F}" type="slidenum">
              <a:rPr lang="pl-PL" smtClean="0"/>
              <a:pPr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Boże Narodzenie, Stroik, Ramka, Ozdoba Choinkow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071538" y="2928934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pl-PL" dirty="0" smtClean="0"/>
              <a:t>Tradycje </a:t>
            </a:r>
            <a:br>
              <a:rPr lang="pl-PL" dirty="0" smtClean="0"/>
            </a:br>
            <a:r>
              <a:rPr lang="pl-PL" dirty="0" smtClean="0"/>
              <a:t>Świąt Bożego </a:t>
            </a:r>
            <a:br>
              <a:rPr lang="pl-PL" dirty="0" smtClean="0"/>
            </a:br>
            <a:r>
              <a:rPr lang="pl-PL" dirty="0" smtClean="0"/>
              <a:t>Narodzenia w Polsce.</a:t>
            </a:r>
            <a:endParaRPr lang="pl-PL" dirty="0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2285984" y="4857760"/>
            <a:ext cx="6400800" cy="1752600"/>
          </a:xfrm>
        </p:spPr>
        <p:txBody>
          <a:bodyPr/>
          <a:lstStyle/>
          <a:p>
            <a:r>
              <a:rPr lang="pl-PL" dirty="0" smtClean="0">
                <a:solidFill>
                  <a:srgbClr val="C00000"/>
                </a:solidFill>
              </a:rPr>
              <a:t>Emilia </a:t>
            </a:r>
            <a:r>
              <a:rPr lang="pl-PL" dirty="0" err="1" smtClean="0">
                <a:solidFill>
                  <a:srgbClr val="C00000"/>
                </a:solidFill>
              </a:rPr>
              <a:t>Orpych</a:t>
            </a:r>
            <a:endParaRPr lang="pl-PL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b="1" dirty="0" smtClean="0"/>
              <a:t>Sianko Wigilijne</a:t>
            </a:r>
            <a:endParaRPr lang="pl-PL" b="1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00034" y="1357298"/>
            <a:ext cx="8229600" cy="4525963"/>
          </a:xfrm>
        </p:spPr>
        <p:txBody>
          <a:bodyPr/>
          <a:lstStyle/>
          <a:p>
            <a:pPr>
              <a:buNone/>
            </a:pPr>
            <a:r>
              <a:rPr lang="pl-PL" dirty="0" smtClean="0"/>
              <a:t>    Przy przygotowywaniu stołu Wigilijnego kładzie się na stole siano a na sianie biały obrus. Siano na stole jest symbolem miejsca w którym narodził się Jezus – szopki.</a:t>
            </a:r>
          </a:p>
          <a:p>
            <a:pPr>
              <a:buNone/>
            </a:pPr>
            <a:endParaRPr lang="pl-PL" dirty="0" smtClean="0"/>
          </a:p>
          <a:p>
            <a:pPr>
              <a:buNone/>
            </a:pPr>
            <a:r>
              <a:rPr lang="pl-PL" dirty="0" smtClean="0"/>
              <a:t>Biały obrus jest                               </a:t>
            </a:r>
          </a:p>
          <a:p>
            <a:pPr>
              <a:buNone/>
            </a:pPr>
            <a:r>
              <a:rPr lang="pl-PL" dirty="0" smtClean="0"/>
              <a:t>symbolem </a:t>
            </a:r>
          </a:p>
          <a:p>
            <a:pPr>
              <a:buNone/>
            </a:pPr>
            <a:r>
              <a:rPr lang="pl-PL" dirty="0" smtClean="0"/>
              <a:t>ołtarza. </a:t>
            </a:r>
            <a:endParaRPr lang="pl-PL" dirty="0"/>
          </a:p>
        </p:txBody>
      </p:sp>
      <p:pic>
        <p:nvPicPr>
          <p:cNvPr id="17410" name="Picture 2" descr="Zobacz obraz źródłowy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14612" y="3357562"/>
            <a:ext cx="6000760" cy="329334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b="1" dirty="0" smtClean="0"/>
              <a:t>Strojenie choinki</a:t>
            </a:r>
            <a:endParaRPr lang="pl-PL" b="1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28596" y="1142984"/>
            <a:ext cx="8229600" cy="4525963"/>
          </a:xfrm>
        </p:spPr>
        <p:txBody>
          <a:bodyPr/>
          <a:lstStyle/>
          <a:p>
            <a:pPr>
              <a:buNone/>
            </a:pPr>
            <a:r>
              <a:rPr lang="pl-PL" dirty="0" smtClean="0"/>
              <a:t>    Przed Świętami ubiera się choinkę w bombki, łańcuszki, pierniczki oraz inne ozdoby. Na czubek choinki wsadza się gwiazdę lub coś innego.</a:t>
            </a:r>
            <a:endParaRPr lang="pl-PL" dirty="0"/>
          </a:p>
        </p:txBody>
      </p:sp>
      <p:pic>
        <p:nvPicPr>
          <p:cNvPr id="16388" name="Picture 4" descr="Zobacz obraz źródłowy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14810" y="3161107"/>
            <a:ext cx="4929190" cy="3696893"/>
          </a:xfrm>
          <a:prstGeom prst="rect">
            <a:avLst/>
          </a:prstGeom>
          <a:noFill/>
        </p:spPr>
      </p:pic>
      <p:pic>
        <p:nvPicPr>
          <p:cNvPr id="10242" name="Picture 2" descr="Obraz znaleziony dla: gif swieta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143248"/>
            <a:ext cx="4214810" cy="3714752"/>
          </a:xfrm>
          <a:prstGeom prst="rect">
            <a:avLst/>
          </a:prstGeom>
          <a:noFill/>
        </p:spPr>
      </p:pic>
    </p:spTree>
  </p:cSld>
  <p:clrMapOvr>
    <a:masterClrMapping/>
  </p:clrMapOvr>
  <p:transition>
    <p:cover dir="l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b="1" dirty="0" smtClean="0"/>
              <a:t>Puste miejsce przy stole</a:t>
            </a:r>
            <a:endParaRPr lang="pl-PL" b="1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857752" y="1785926"/>
            <a:ext cx="4286248" cy="4525963"/>
          </a:xfrm>
        </p:spPr>
        <p:txBody>
          <a:bodyPr/>
          <a:lstStyle/>
          <a:p>
            <a:pPr>
              <a:buNone/>
            </a:pPr>
            <a:r>
              <a:rPr lang="pl-PL" dirty="0" smtClean="0"/>
              <a:t>    Puste miejsce jest przeznaczone dla niespodziewanego gościa, ale także może przywrócić pamięć osób bliskich lub zmarłych z którymi nie można spędzić świąt.</a:t>
            </a:r>
            <a:endParaRPr lang="pl-PL" dirty="0"/>
          </a:p>
        </p:txBody>
      </p:sp>
      <p:pic>
        <p:nvPicPr>
          <p:cNvPr id="18434" name="Picture 2" descr="Happy extended family having New Year's lunch at dining table. - Zbiór zdjęć royalty-free (Boże Narodzenie)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1857364"/>
            <a:ext cx="4643470" cy="3857652"/>
          </a:xfrm>
          <a:prstGeom prst="rect">
            <a:avLst/>
          </a:prstGeom>
          <a:noFill/>
        </p:spPr>
      </p:pic>
    </p:spTree>
  </p:cSld>
  <p:clrMapOvr>
    <a:masterClrMapping/>
  </p:clrMapOvr>
  <p:transition>
    <p:cover dir="r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b="1" dirty="0" smtClean="0"/>
              <a:t>Pierwsza gwiazdka</a:t>
            </a:r>
            <a:endParaRPr lang="pl-PL" b="1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00034" y="1285860"/>
            <a:ext cx="8229600" cy="4525963"/>
          </a:xfrm>
        </p:spPr>
        <p:txBody>
          <a:bodyPr/>
          <a:lstStyle/>
          <a:p>
            <a:pPr>
              <a:buNone/>
            </a:pPr>
            <a:r>
              <a:rPr lang="pl-PL" dirty="0" smtClean="0"/>
              <a:t>	Tradycją rozpoczynającą Wigilię jest pierwsza gwiazdka na niebie symbolizująca Boże Narodzenie. Wtedy to członkowie rodziny wypatrują tej gwiazdki, a jej pojawienie się oznacza, że za nie długo przyjdą pierwsi goście. </a:t>
            </a:r>
            <a:endParaRPr lang="pl-PL" dirty="0"/>
          </a:p>
        </p:txBody>
      </p:sp>
      <p:pic>
        <p:nvPicPr>
          <p:cNvPr id="10244" name="Picture 4" descr="Zobacz obraz źródłowy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28992" y="3857628"/>
            <a:ext cx="5461038" cy="2714620"/>
          </a:xfrm>
          <a:prstGeom prst="rect">
            <a:avLst/>
          </a:prstGeom>
          <a:noFill/>
        </p:spPr>
      </p:pic>
    </p:spTree>
  </p:cSld>
  <p:clrMapOvr>
    <a:masterClrMapping/>
  </p:clrMapOvr>
  <p:transition>
    <p:pull dir="l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b="1" dirty="0" smtClean="0"/>
              <a:t>Modlitwa </a:t>
            </a:r>
            <a:endParaRPr lang="pl-PL" b="1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28596" y="1214422"/>
            <a:ext cx="8229600" cy="4525963"/>
          </a:xfrm>
        </p:spPr>
        <p:txBody>
          <a:bodyPr/>
          <a:lstStyle/>
          <a:p>
            <a:pPr>
              <a:buNone/>
            </a:pPr>
            <a:r>
              <a:rPr lang="pl-PL" dirty="0" smtClean="0"/>
              <a:t>    Zanim rodzina zacznie dzielić się opłatkiem, to często razem odmawia się modlitwę. Przeważnie są to modlitwy „Zdrowaś Mario” oraz „Ojcze Nasz”. Lecz w niektórych domach jeden członek rodziny czyta fragment Ewangelii mówiący o narodzinach Jezusa. </a:t>
            </a:r>
            <a:endParaRPr lang="pl-PL" dirty="0"/>
          </a:p>
        </p:txBody>
      </p:sp>
      <p:pic>
        <p:nvPicPr>
          <p:cNvPr id="15362" name="Picture 2" descr="Zobacz obraz źródłowy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429124" y="4071942"/>
            <a:ext cx="4714876" cy="3005139"/>
          </a:xfrm>
          <a:prstGeom prst="rect">
            <a:avLst/>
          </a:prstGeom>
          <a:noFill/>
        </p:spPr>
      </p:pic>
    </p:spTree>
  </p:cSld>
  <p:clrMapOvr>
    <a:masterClrMapping/>
  </p:clrMapOvr>
  <p:transition>
    <p:cover dir="l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b="1" dirty="0" smtClean="0"/>
              <a:t>Dzielenie się opłatkiem</a:t>
            </a:r>
            <a:endParaRPr lang="pl-PL" b="1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00034" y="1214422"/>
            <a:ext cx="8229600" cy="4525963"/>
          </a:xfrm>
        </p:spPr>
        <p:txBody>
          <a:bodyPr/>
          <a:lstStyle/>
          <a:p>
            <a:pPr>
              <a:buNone/>
            </a:pPr>
            <a:r>
              <a:rPr lang="pl-PL" dirty="0" smtClean="0"/>
              <a:t>    Następnie każdy członek rodziny bierze opłatek i przełamuje się z drugą osobą składając sobie życzenia.</a:t>
            </a:r>
            <a:endParaRPr lang="pl-PL" dirty="0"/>
          </a:p>
        </p:txBody>
      </p:sp>
      <p:pic>
        <p:nvPicPr>
          <p:cNvPr id="1026" name="Picture 2" descr="Zobacz obraz źródłowy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488" y="2828185"/>
            <a:ext cx="6286512" cy="4029815"/>
          </a:xfrm>
          <a:prstGeom prst="rect">
            <a:avLst/>
          </a:prstGeom>
          <a:noFill/>
        </p:spPr>
      </p:pic>
    </p:spTree>
  </p:cSld>
  <p:clrMapOvr>
    <a:masterClrMapping/>
  </p:clrMapOvr>
  <p:transition>
    <p:cover dir="r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b="1" dirty="0" smtClean="0"/>
              <a:t>Wieczerza Wigilijna</a:t>
            </a:r>
            <a:endParaRPr lang="pl-PL" b="1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00034" y="1357298"/>
            <a:ext cx="8229600" cy="4525963"/>
          </a:xfrm>
        </p:spPr>
        <p:txBody>
          <a:bodyPr/>
          <a:lstStyle/>
          <a:p>
            <a:pPr>
              <a:buNone/>
            </a:pPr>
            <a:r>
              <a:rPr lang="pl-PL" dirty="0" smtClean="0"/>
              <a:t>   	To uroczysty obiad. Przeważnie je się 12 dań. Najczęściej są to:</a:t>
            </a:r>
          </a:p>
          <a:p>
            <a:pPr>
              <a:buNone/>
            </a:pPr>
            <a:r>
              <a:rPr lang="pl-PL" dirty="0" smtClean="0"/>
              <a:t>	karp, barszcz czerwony z uszkami, zupa grzybowa, kapusta z grochem, różne rodzaje pierogów i kompot z suszonych owoców. </a:t>
            </a:r>
          </a:p>
          <a:p>
            <a:pPr>
              <a:buNone/>
            </a:pPr>
            <a:r>
              <a:rPr lang="pl-PL" dirty="0" smtClean="0"/>
              <a:t>	Jednak zależy to od regionu i tradycji rodziny</a:t>
            </a:r>
          </a:p>
        </p:txBody>
      </p:sp>
      <p:pic>
        <p:nvPicPr>
          <p:cNvPr id="20482" name="Picture 2" descr="Stół, Boże Narodzenie, Uroczystość, Żywność, Uroczysty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786322"/>
            <a:ext cx="2714612" cy="2071678"/>
          </a:xfrm>
          <a:prstGeom prst="rect">
            <a:avLst/>
          </a:prstGeom>
          <a:noFill/>
        </p:spPr>
      </p:pic>
      <p:pic>
        <p:nvPicPr>
          <p:cNvPr id="20484" name="Picture 4" descr="Przepis, Chleb, Śniadanie, Prawidłowe Odżywianie, Pp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714612" y="4786322"/>
            <a:ext cx="4643470" cy="2071678"/>
          </a:xfrm>
          <a:prstGeom prst="rect">
            <a:avLst/>
          </a:prstGeom>
          <a:noFill/>
        </p:spPr>
      </p:pic>
      <p:pic>
        <p:nvPicPr>
          <p:cNvPr id="20486" name="Picture 6" descr="Wypieki Świąteczne, Makowiec, Wigilia, Święta, Ciastk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58082" y="4786321"/>
            <a:ext cx="1785918" cy="2071679"/>
          </a:xfrm>
          <a:prstGeom prst="rect">
            <a:avLst/>
          </a:prstGeom>
          <a:noFill/>
        </p:spPr>
      </p:pic>
    </p:spTree>
  </p:cSld>
  <p:clrMapOvr>
    <a:masterClrMapping/>
  </p:clrMapOvr>
  <p:transition>
    <p:pull dir="l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b="1" dirty="0" smtClean="0"/>
              <a:t>Prezenty </a:t>
            </a:r>
            <a:endParaRPr lang="pl-PL" b="1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pl-PL" dirty="0" smtClean="0"/>
              <a:t>	Po wieczerzy członkowie rodziny obdarowują się nawzajem prezentami. Na tą tradycję najbardziej czekają dzieci, lecz dorośli także. Każdy prezent nawet bardzo mały ma duże znaczenie.</a:t>
            </a:r>
            <a:endParaRPr lang="pl-PL" dirty="0"/>
          </a:p>
        </p:txBody>
      </p:sp>
      <p:pic>
        <p:nvPicPr>
          <p:cNvPr id="21506" name="Picture 2" descr="Obecnie, Prezent, Pole, Łuk, Wstążka, Czarny, Pakie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286388"/>
            <a:ext cx="2231953" cy="1571612"/>
          </a:xfrm>
          <a:prstGeom prst="rect">
            <a:avLst/>
          </a:prstGeom>
          <a:noFill/>
        </p:spPr>
      </p:pic>
      <p:pic>
        <p:nvPicPr>
          <p:cNvPr id="21508" name="Picture 4" descr="Boże Narodzenie, Prezenty, Prezent Torba, Torb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14546" y="4500562"/>
            <a:ext cx="2357438" cy="2357438"/>
          </a:xfrm>
          <a:prstGeom prst="rect">
            <a:avLst/>
          </a:prstGeom>
          <a:noFill/>
        </p:spPr>
      </p:pic>
      <p:pic>
        <p:nvPicPr>
          <p:cNvPr id="21510" name="Picture 6" descr="Prezent, Dokonane, Pakiet, Pętla, Zawiasy Pakiet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71999" y="3786190"/>
            <a:ext cx="4607715" cy="3071810"/>
          </a:xfrm>
          <a:prstGeom prst="rect">
            <a:avLst/>
          </a:prstGeom>
          <a:noFill/>
        </p:spPr>
      </p:pic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b="1" dirty="0" smtClean="0"/>
              <a:t>Pasterka</a:t>
            </a:r>
            <a:r>
              <a:rPr lang="pl-PL" dirty="0" smtClean="0"/>
              <a:t> 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pl-PL" dirty="0" smtClean="0"/>
              <a:t>	Pasterka kończy wieczór Wigilijny. Odbywa się o godzinie 24, jako druga z liturgicznej uroczystości Bożego Narodzenia. Jest to msza. Dla niektórych Polaków jest to najważniejsza tradycja, a dla innych najpiękniejsza. </a:t>
            </a:r>
            <a:endParaRPr lang="pl-PL" dirty="0"/>
          </a:p>
        </p:txBody>
      </p:sp>
      <p:pic>
        <p:nvPicPr>
          <p:cNvPr id="1026" name="Picture 2" descr="Christmas Nativity in the night - Zbiór zdjęć royalty-free (Szopka bożonarodzeniowa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629" y="4098449"/>
            <a:ext cx="4143372" cy="2759551"/>
          </a:xfrm>
          <a:prstGeom prst="rect">
            <a:avLst/>
          </a:prstGeom>
          <a:noFill/>
        </p:spPr>
      </p:pic>
    </p:spTree>
  </p:cSld>
  <p:clrMapOvr>
    <a:masterClrMapping/>
  </p:clrMapOvr>
  <p:transition>
    <p:cover dir="r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Dziękuję za uwagę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l-PL" dirty="0"/>
          </a:p>
        </p:txBody>
      </p:sp>
      <p:pic>
        <p:nvPicPr>
          <p:cNvPr id="1032" name="Picture 8" descr="Boże Narodzenie, Stroik, Ramka, Ozdoba Choinkow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214554"/>
            <a:ext cx="9144000" cy="4643446"/>
          </a:xfrm>
          <a:prstGeom prst="rect">
            <a:avLst/>
          </a:prstGeom>
          <a:noFill/>
        </p:spPr>
      </p:pic>
      <p:sp>
        <p:nvSpPr>
          <p:cNvPr id="9" name="Prostokąt 8"/>
          <p:cNvSpPr/>
          <p:nvPr/>
        </p:nvSpPr>
        <p:spPr>
          <a:xfrm>
            <a:off x="3071802" y="3857628"/>
            <a:ext cx="3714776" cy="257176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6000" dirty="0" smtClean="0">
                <a:solidFill>
                  <a:schemeClr val="accent2"/>
                </a:solidFill>
                <a:latin typeface="Comic Sans MS" pitchFamily="66" charset="0"/>
              </a:rPr>
              <a:t>Wesołych Świąt</a:t>
            </a:r>
            <a:endParaRPr lang="pl-PL" sz="6000" dirty="0">
              <a:solidFill>
                <a:schemeClr val="accent2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586</TotalTime>
  <Words>174</Words>
  <Application>Microsoft Office PowerPoint</Application>
  <PresentationFormat>Pokaz na ekranie (4:3)</PresentationFormat>
  <Paragraphs>28</Paragraphs>
  <Slides>11</Slides>
  <Notes>0</Notes>
  <HiddenSlides>0</HiddenSlides>
  <MMClips>0</MMClips>
  <ScaleCrop>false</ScaleCrop>
  <HeadingPairs>
    <vt:vector size="6" baseType="variant">
      <vt:variant>
        <vt:lpstr>Używane czcionki</vt:lpstr>
      </vt:variant>
      <vt:variant>
        <vt:i4>3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11</vt:i4>
      </vt:variant>
    </vt:vector>
  </HeadingPairs>
  <TitlesOfParts>
    <vt:vector size="15" baseType="lpstr">
      <vt:lpstr>Arial</vt:lpstr>
      <vt:lpstr>Calibri</vt:lpstr>
      <vt:lpstr>Comic Sans MS</vt:lpstr>
      <vt:lpstr>Motyw pakietu Office</vt:lpstr>
      <vt:lpstr>Tradycje  Świąt Bożego  Narodzenia w Polsce.</vt:lpstr>
      <vt:lpstr>Sianko Wigilijne</vt:lpstr>
      <vt:lpstr>Strojenie choinki</vt:lpstr>
      <vt:lpstr>Puste miejsce przy stole</vt:lpstr>
      <vt:lpstr>Pierwsza gwiazdka</vt:lpstr>
      <vt:lpstr>Modlitwa </vt:lpstr>
      <vt:lpstr>Dzielenie się opłatkiem</vt:lpstr>
      <vt:lpstr>Wieczerza Wigilijna</vt:lpstr>
      <vt:lpstr>Prezenty </vt:lpstr>
      <vt:lpstr>Pasterka </vt:lpstr>
      <vt:lpstr>Dziękuję za uwagę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Tradycje świąt Bożego Narodzenia w polsce.</dc:title>
  <dc:creator>Robert Orpych</dc:creator>
  <cp:lastModifiedBy>biblioteka</cp:lastModifiedBy>
  <cp:revision>53</cp:revision>
  <dcterms:created xsi:type="dcterms:W3CDTF">2020-12-10T08:30:47Z</dcterms:created>
  <dcterms:modified xsi:type="dcterms:W3CDTF">2020-12-21T10:28:45Z</dcterms:modified>
</cp:coreProperties>
</file>